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2" r:id="rId9"/>
    <p:sldId id="273" r:id="rId10"/>
    <p:sldId id="267" r:id="rId11"/>
    <p:sldId id="263" r:id="rId12"/>
    <p:sldId id="268" r:id="rId13"/>
    <p:sldId id="269" r:id="rId14"/>
    <p:sldId id="270" r:id="rId15"/>
    <p:sldId id="264" r:id="rId16"/>
    <p:sldId id="272" r:id="rId1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4599" autoAdjust="0"/>
  </p:normalViewPr>
  <p:slideViewPr>
    <p:cSldViewPr>
      <p:cViewPr varScale="1">
        <p:scale>
          <a:sx n="87" d="100"/>
          <a:sy n="87" d="100"/>
        </p:scale>
        <p:origin x="-9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51433848546709"/>
          <c:y val="3.5340332458442696E-2"/>
          <c:w val="0.87205356274910084"/>
          <c:h val="0.506061679790026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І семестр 2014-2015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0.69899999999999995</c:v>
                </c:pt>
                <c:pt idx="1">
                  <c:v>0.72099999999999997</c:v>
                </c:pt>
                <c:pt idx="2">
                  <c:v>0.73499999999999999</c:v>
                </c:pt>
                <c:pt idx="3">
                  <c:v>0.746</c:v>
                </c:pt>
                <c:pt idx="4">
                  <c:v>0.755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670208"/>
        <c:axId val="90671744"/>
        <c:axId val="0"/>
      </c:bar3DChart>
      <c:catAx>
        <c:axId val="90670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90671744"/>
        <c:crosses val="autoZero"/>
        <c:auto val="1"/>
        <c:lblAlgn val="ctr"/>
        <c:lblOffset val="100"/>
        <c:noMultiLvlLbl val="0"/>
      </c:catAx>
      <c:valAx>
        <c:axId val="90671744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9067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6813E1-B45D-41BD-B696-030B0F3BB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3A86D-37A5-44FD-9B70-C445C3A1F0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CBA0-2E91-4EC7-A9AB-728121971F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775E-4876-4095-914A-47F70D56B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5281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60273-0813-42DF-994F-F650C4A4D9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0F68CEC0-28CA-4129-93D0-CD4542B28D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9615026-B8CD-43D3-B122-6D3144A211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0E38CDB-EB92-4378-A096-18AC4F23CB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3FA06-C0A0-4D1D-8555-1E719E0B62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31DDEA0-59F0-41B0-A5FE-C8C2DD4275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C8C984C-94B9-4271-871C-231844038D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106A50F-EC4A-4C16-8A13-9A71B74426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BDFE8B-E4FB-4076-B5F3-785EADD180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ransition spd="slow">
    <p:pull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Педагогічний досвід</a:t>
            </a:r>
            <a:br>
              <a:rPr lang="uk-UA" sz="3200" b="1" dirty="0" smtClean="0">
                <a:latin typeface="Verdana" pitchFamily="34" charset="0"/>
              </a:rPr>
            </a:br>
            <a:r>
              <a:rPr lang="uk-UA" sz="3200" b="1" dirty="0" smtClean="0">
                <a:latin typeface="Verdana" pitchFamily="34" charset="0"/>
              </a:rPr>
              <a:t> Андрощук Любов Іванівни</a:t>
            </a:r>
            <a:endParaRPr lang="ru-RU" sz="3200" b="1" dirty="0" smtClean="0">
              <a:latin typeface="Verdana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76400"/>
            <a:ext cx="4038600" cy="47244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®"/>
            </a:pPr>
            <a:r>
              <a:rPr lang="uk-UA" sz="2400" dirty="0" smtClean="0"/>
              <a:t>Викладач предмету “Фізична культура”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dirty="0" smtClean="0"/>
              <a:t>	ДНЗ «Херсонське вище професійне училище сервісу та дизайну»</a:t>
            </a:r>
          </a:p>
          <a:p>
            <a:pPr eaLnBrk="1" hangingPunct="1">
              <a:buFont typeface="Wingdings" pitchFamily="2" charset="2"/>
              <a:buChar char="®"/>
            </a:pPr>
            <a:r>
              <a:rPr lang="uk-UA" sz="2400" dirty="0" smtClean="0"/>
              <a:t>Спеціаліст І категорії</a:t>
            </a:r>
          </a:p>
          <a:p>
            <a:pPr eaLnBrk="1" hangingPunct="1">
              <a:buFont typeface="Wingdings" pitchFamily="2" charset="2"/>
              <a:buChar char="®"/>
            </a:pPr>
            <a:r>
              <a:rPr lang="uk-UA" sz="2400" dirty="0" smtClean="0"/>
              <a:t>Відмінник освіти України</a:t>
            </a:r>
          </a:p>
          <a:p>
            <a:pPr eaLnBrk="1" hangingPunct="1">
              <a:buFont typeface="Wingdings" pitchFamily="2" charset="2"/>
              <a:buChar char="®"/>
            </a:pPr>
            <a:r>
              <a:rPr lang="uk-UA" sz="2400" dirty="0" smtClean="0"/>
              <a:t>Педагогічний стаж – 37 років.</a:t>
            </a:r>
            <a:endParaRPr lang="ru-RU" sz="2400" dirty="0" smtClean="0"/>
          </a:p>
        </p:txBody>
      </p:sp>
      <p:pic>
        <p:nvPicPr>
          <p:cNvPr id="3076" name="Picture 19" descr="Любоч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09800"/>
            <a:ext cx="3581400" cy="299085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3613" cy="835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Позакласна робота</a:t>
            </a:r>
            <a:endParaRPr lang="ru-RU" sz="3200" b="1" dirty="0" smtClean="0">
              <a:latin typeface="Verdana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2540000" cy="1905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55" y="1497227"/>
            <a:ext cx="2540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2590800" cy="1943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57" y="4194088"/>
            <a:ext cx="2767914" cy="2075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7195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9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3613" cy="835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Участь в педагогічному житті</a:t>
            </a:r>
            <a:endParaRPr lang="ru-RU" sz="3200" b="1" dirty="0" smtClean="0">
              <a:latin typeface="Verdan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19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uk-UA" sz="2800" dirty="0" smtClean="0"/>
              <a:t>Член </a:t>
            </a:r>
            <a:r>
              <a:rPr lang="uk-UA" sz="2800" dirty="0"/>
              <a:t>методичного об’єднання класних </a:t>
            </a:r>
            <a:r>
              <a:rPr lang="uk-UA" sz="2800" dirty="0" smtClean="0"/>
              <a:t>керівників.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z="2800" dirty="0" smtClean="0"/>
              <a:t>Член методичного об’єднання викладачів природниче – математичного циклу. </a:t>
            </a:r>
          </a:p>
          <a:p>
            <a:pPr eaLnBrk="1" hangingPunct="1">
              <a:buFont typeface="Wingdings" pitchFamily="2" charset="2"/>
              <a:buChar char="v"/>
            </a:pPr>
            <a:endParaRPr lang="uk-UA" sz="2800" dirty="0"/>
          </a:p>
          <a:p>
            <a:pPr eaLnBrk="1" hangingPunct="1">
              <a:buFont typeface="Wingdings" pitchFamily="2" charset="2"/>
              <a:buNone/>
            </a:pPr>
            <a:endParaRPr lang="uk-UA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3613" cy="835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Участь в педагогічному житті</a:t>
            </a:r>
            <a:endParaRPr lang="ru-RU" sz="3200" b="1" dirty="0" smtClean="0">
              <a:latin typeface="Verdan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924800" cy="44196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uk-UA" sz="2500" dirty="0" smtClean="0"/>
              <a:t>	Виступи на педагогічних радах, семінарах, школі інноваційних форм і методів навчання.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uk-UA" sz="2500" dirty="0" smtClean="0"/>
              <a:t>Методичні розробки з теорії спортивних ігор</a:t>
            </a:r>
            <a:r>
              <a:rPr lang="uk-UA" sz="2500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500" dirty="0" smtClean="0"/>
              <a:t>Доповіді: Формування ціннісного відношення до особистого здоров’я, профілактика шкідливих звичок, участь в спортивному житті училища; Самореалізація кожної особистості в відборі і формуванні команд для участі в обласних змаганнях за програмою спартакіади. </a:t>
            </a:r>
            <a:endParaRPr lang="uk-UA" sz="2500" dirty="0" smtClean="0"/>
          </a:p>
        </p:txBody>
      </p:sp>
    </p:spTree>
    <p:extLst>
      <p:ext uri="{BB962C8B-B14F-4D97-AF65-F5344CB8AC3E}">
        <p14:creationId xmlns:p14="http://schemas.microsoft.com/office/powerpoint/2010/main" val="2609655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3613" cy="835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Узагальнення досвіду роботи</a:t>
            </a:r>
            <a:endParaRPr lang="ru-RU" sz="3200" b="1" dirty="0" smtClean="0">
              <a:latin typeface="Verdan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924800" cy="4419600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uk-UA" sz="3700" dirty="0" smtClean="0"/>
              <a:t>	</a:t>
            </a:r>
            <a:r>
              <a:rPr lang="uk-UA" sz="3600" dirty="0" smtClean="0"/>
              <a:t>Матеріали з досвіду друкувалися в періодичному виданні освітян Херсонщини «Джерела».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uk-UA" sz="3600" dirty="0" smtClean="0"/>
              <a:t>Досвід педагогічної діяльності «Формування здорового способу життя учнівської молоді» узагальнений на рівні училища. </a:t>
            </a:r>
          </a:p>
          <a:p>
            <a:pPr algn="just" eaLnBrk="1" hangingPunct="1">
              <a:buFont typeface="Wingdings" pitchFamily="2" charset="2"/>
              <a:buNone/>
            </a:pPr>
            <a:endParaRPr lang="uk-UA" sz="3600" dirty="0" smtClean="0"/>
          </a:p>
        </p:txBody>
      </p:sp>
    </p:spTree>
    <p:extLst>
      <p:ext uri="{BB962C8B-B14F-4D97-AF65-F5344CB8AC3E}">
        <p14:creationId xmlns:p14="http://schemas.microsoft.com/office/powerpoint/2010/main" val="3888989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67494"/>
            <a:ext cx="7391400" cy="799306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Результати педагогічної діяльності</a:t>
            </a:r>
            <a:endParaRPr lang="ru-RU" sz="3200" b="1" dirty="0" smtClean="0">
              <a:latin typeface="Verdan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580491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1295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Показник якості знань учнів</a:t>
            </a:r>
          </a:p>
        </p:txBody>
      </p:sp>
    </p:spTree>
    <p:extLst>
      <p:ext uri="{BB962C8B-B14F-4D97-AF65-F5344CB8AC3E}">
        <p14:creationId xmlns:p14="http://schemas.microsoft.com/office/powerpoint/2010/main" val="258008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67494"/>
            <a:ext cx="7086600" cy="139903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Результати педагогічної діяльності</a:t>
            </a:r>
            <a:endParaRPr lang="ru-RU" sz="3200" b="1" dirty="0" smtClean="0">
              <a:latin typeface="Verdan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438275" y="2311400"/>
            <a:ext cx="7042150" cy="33909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R"/>
            </a:pPr>
            <a:r>
              <a:rPr lang="uk-UA" sz="2500" dirty="0" smtClean="0">
                <a:latin typeface="Arial Unicode MS" pitchFamily="34" charset="-128"/>
              </a:rPr>
              <a:t>2013-2014. </a:t>
            </a:r>
          </a:p>
          <a:p>
            <a:pPr marL="64008" indent="0" algn="just" eaLnBrk="1" hangingPunct="1">
              <a:lnSpc>
                <a:spcPct val="80000"/>
              </a:lnSpc>
              <a:buNone/>
            </a:pPr>
            <a:r>
              <a:rPr lang="uk-UA" sz="2500" b="1" dirty="0" smtClean="0">
                <a:latin typeface="Arial Unicode MS" pitchFamily="34" charset="-128"/>
              </a:rPr>
              <a:t>Грамота ДНЗ «ХВПУСД»</a:t>
            </a:r>
            <a:r>
              <a:rPr lang="uk-UA" sz="2500" dirty="0" smtClean="0">
                <a:latin typeface="Arial Unicode MS" pitchFamily="34" charset="-128"/>
              </a:rPr>
              <a:t> - за високі показники в роботі, енергійність, багаторічну </a:t>
            </a:r>
            <a:r>
              <a:rPr lang="uk-UA" sz="2500" dirty="0" err="1" smtClean="0">
                <a:latin typeface="Arial Unicode MS" pitchFamily="34" charset="-128"/>
              </a:rPr>
              <a:t>самовідданупрацю</a:t>
            </a:r>
            <a:r>
              <a:rPr lang="uk-UA" sz="2500" dirty="0" smtClean="0">
                <a:latin typeface="Arial Unicode MS" pitchFamily="34" charset="-128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R"/>
            </a:pPr>
            <a:r>
              <a:rPr lang="uk-UA" sz="2500" dirty="0" smtClean="0">
                <a:latin typeface="Arial Unicode MS" pitchFamily="34" charset="-128"/>
              </a:rPr>
              <a:t>2011-2012. </a:t>
            </a:r>
          </a:p>
          <a:p>
            <a:pPr marL="64008" indent="0" algn="just" eaLnBrk="1" hangingPunct="1">
              <a:lnSpc>
                <a:spcPct val="80000"/>
              </a:lnSpc>
              <a:buNone/>
            </a:pPr>
            <a:r>
              <a:rPr lang="uk-UA" sz="2500" b="1" dirty="0" smtClean="0">
                <a:latin typeface="Arial Unicode MS" pitchFamily="34" charset="-128"/>
              </a:rPr>
              <a:t>Почесна грамота Управління освіти і науки, молоді та спорту України.</a:t>
            </a:r>
            <a:endParaRPr lang="ru-RU" sz="2500" b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180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7494"/>
            <a:ext cx="7620000" cy="12565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Моє педагогічне кредо</a:t>
            </a:r>
            <a:endParaRPr lang="ru-RU" sz="3200" b="1" dirty="0" smtClean="0"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ru-RU" sz="4600" i="1" smtClean="0">
              <a:latin typeface="Blackletter Shadow" pitchFamily="2" charset="0"/>
            </a:endParaRPr>
          </a:p>
          <a:p>
            <a:pPr eaLnBrk="1" hangingPunct="1"/>
            <a:endParaRPr lang="ru-RU" sz="4600" i="1" smtClean="0">
              <a:latin typeface="Blackletter Shadow" pitchFamily="2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4200" smtClean="0">
              <a:latin typeface="Amadeus" pitchFamily="2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838200" y="1828800"/>
            <a:ext cx="7772400" cy="41148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uk-UA" sz="2400" dirty="0" smtClean="0"/>
              <a:t>Фізичні вправи –     основа здоров'я!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uk-UA" sz="2400" dirty="0" smtClean="0"/>
              <a:t>О Спорт! Ти МИР!</a:t>
            </a:r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08" y="36576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9888" y="365125"/>
            <a:ext cx="7043737" cy="952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Педагогічні принципи</a:t>
            </a:r>
            <a:endParaRPr lang="ru-RU" sz="32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38275" y="2105025"/>
            <a:ext cx="6907213" cy="3733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dirty="0" err="1" smtClean="0"/>
              <a:t>Доступність</a:t>
            </a:r>
            <a:r>
              <a:rPr lang="ru-RU" sz="2400" dirty="0" smtClean="0"/>
              <a:t>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dirty="0" err="1" smtClean="0"/>
              <a:t>Наглядність</a:t>
            </a:r>
            <a:r>
              <a:rPr lang="ru-RU" sz="2400" dirty="0" smtClean="0"/>
              <a:t>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dirty="0" err="1" smtClean="0"/>
              <a:t>Послідовність</a:t>
            </a:r>
            <a:r>
              <a:rPr lang="ru-RU" sz="2400" dirty="0" smtClean="0"/>
              <a:t>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dirty="0" err="1" smtClean="0"/>
              <a:t>Творчість</a:t>
            </a:r>
            <a:r>
              <a:rPr lang="ru-RU" sz="2400" dirty="0" smtClean="0"/>
              <a:t>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uk-UA" sz="2400" dirty="0" smtClean="0"/>
              <a:t>Індивідуальність!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uk-UA" sz="2400" dirty="0" smtClean="0"/>
              <a:t>Практичність!</a:t>
            </a:r>
            <a:endParaRPr lang="ru-RU" sz="24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title"/>
          </p:nvPr>
        </p:nvSpPr>
        <p:spPr>
          <a:xfrm>
            <a:off x="1143000" y="267494"/>
            <a:ext cx="7543800" cy="1399032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Індивідуальна методична проблема та мета реалізації</a:t>
            </a:r>
            <a:endParaRPr lang="ru-RU" sz="3200" b="1" dirty="0" smtClean="0">
              <a:latin typeface="Verdana" pitchFamily="34" charset="0"/>
            </a:endParaRPr>
          </a:p>
        </p:txBody>
      </p:sp>
      <p:sp>
        <p:nvSpPr>
          <p:cNvPr id="6147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uk-UA" sz="2800" dirty="0" smtClean="0"/>
              <a:t>Формування здорового способу життя учнівської молоді</a:t>
            </a:r>
          </a:p>
          <a:p>
            <a:pPr algn="just" eaLnBrk="1" hangingPunct="1">
              <a:buFont typeface="Wingdings" pitchFamily="2" charset="2"/>
              <a:buChar char="Ш"/>
            </a:pPr>
            <a:r>
              <a:rPr lang="uk-UA" sz="2800" dirty="0" smtClean="0"/>
              <a:t>Виявлення та відбір фізично підготовлених дітей.</a:t>
            </a:r>
            <a:endParaRPr lang="ru-RU" sz="2800" dirty="0" smtClean="0"/>
          </a:p>
          <a:p>
            <a:pPr algn="just" eaLnBrk="1" hangingPunct="1">
              <a:buFont typeface="Wingdings" pitchFamily="2" charset="2"/>
              <a:buChar char="Ш"/>
            </a:pPr>
            <a:r>
              <a:rPr lang="uk-UA" sz="2800" dirty="0" smtClean="0"/>
              <a:t>Формування збірної команди училища для участі в обласних </a:t>
            </a:r>
            <a:r>
              <a:rPr lang="uk-UA" sz="2800" dirty="0" err="1" smtClean="0"/>
              <a:t>спортакіадах</a:t>
            </a:r>
            <a:r>
              <a:rPr lang="uk-UA" sz="2800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67494"/>
            <a:ext cx="7467600" cy="1399032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latin typeface="Verdana" pitchFamily="34" charset="0"/>
              </a:rPr>
              <a:t>Форми, методи та прийоми роботи</a:t>
            </a:r>
            <a:endParaRPr lang="ru-RU" sz="3200" b="1" dirty="0" smtClean="0"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924800" cy="30480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2800" dirty="0" smtClean="0"/>
              <a:t>Індивідуальна – індивідуальні змагання з тенісу, легкої атлетики, плавання.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2800" dirty="0" smtClean="0"/>
              <a:t>Групова – участь в спортивних іграх: волейбол, баскетбол, футбол.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2800" dirty="0" smtClean="0"/>
              <a:t>Колективна – змагання різних рівнів, спартакіади, спортивні турніри, товариські зустрічі, </a:t>
            </a:r>
            <a:r>
              <a:rPr lang="uk-UA" sz="2800" dirty="0" err="1" smtClean="0"/>
              <a:t>зустрічі</a:t>
            </a:r>
            <a:r>
              <a:rPr lang="uk-UA" sz="2800" dirty="0" smtClean="0"/>
              <a:t> з вболівальниками.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2800" dirty="0" smtClean="0"/>
              <a:t>Ігрові технології – олімпійський урок.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%"/>
            </a:pPr>
            <a:endParaRPr lang="ru-RU" sz="28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200" b="1" smtClean="0">
                <a:latin typeface="Verdana" pitchFamily="34" charset="0"/>
              </a:rPr>
              <a:t>Форми, методи та прийоми роботи</a:t>
            </a:r>
            <a:endParaRPr lang="ru-RU" sz="3200" b="1" smtClean="0"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924800" cy="44196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uk-UA" sz="2100" dirty="0" smtClean="0"/>
              <a:t>2014-2015. </a:t>
            </a:r>
            <a:r>
              <a:rPr lang="uk-UA" sz="2400" dirty="0"/>
              <a:t>Волейбол як вид спорту та засіб фізичного </a:t>
            </a:r>
            <a:r>
              <a:rPr lang="uk-UA" sz="2400" dirty="0" smtClean="0"/>
              <a:t>виховання.</a:t>
            </a:r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uk-UA" sz="2400" i="1" dirty="0" smtClean="0"/>
              <a:t>(групова, ігрова)</a:t>
            </a:r>
            <a:endParaRPr lang="uk-UA" sz="2100" i="1" dirty="0" smtClean="0"/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uk-UA" sz="2100" dirty="0" smtClean="0"/>
              <a:t>2013-2014. </a:t>
            </a:r>
            <a:r>
              <a:rPr lang="uk-UA" sz="2400" dirty="0"/>
              <a:t>Інноваційні засоби занять з гімнастики оздоровчої спрямованості: аеробіка – степ, </a:t>
            </a:r>
            <a:r>
              <a:rPr lang="uk-UA" sz="2400" dirty="0" err="1"/>
              <a:t>шейпінг</a:t>
            </a:r>
            <a:r>
              <a:rPr lang="uk-UA" sz="2400" dirty="0" smtClean="0"/>
              <a:t>.</a:t>
            </a:r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uk-UA" sz="2400" i="1" dirty="0" smtClean="0"/>
              <a:t>(індивідуальна, групова, ігрова)</a:t>
            </a:r>
            <a:endParaRPr lang="uk-UA" sz="2100" i="1" dirty="0" smtClean="0"/>
          </a:p>
          <a:p>
            <a:pPr algn="just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uk-UA" sz="2100" dirty="0" smtClean="0"/>
              <a:t>2012-2013. Олімпійський урок.</a:t>
            </a:r>
          </a:p>
          <a:p>
            <a:pPr algn="just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uk-UA" sz="2100" i="1" dirty="0" smtClean="0"/>
              <a:t>(ігрова)</a:t>
            </a:r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uk-UA" sz="2100" dirty="0" smtClean="0"/>
              <a:t>2011-2012. Спортивні ігри. Баскетбол, футбол.</a:t>
            </a:r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uk-UA" sz="2100" i="1" dirty="0" smtClean="0"/>
              <a:t>(комплексний урок)</a:t>
            </a:r>
          </a:p>
          <a:p>
            <a:pPr algn="just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uk-UA" sz="2100" dirty="0" smtClean="0"/>
              <a:t>2010-2011. Міні – спартакіада “День здоров'я”.</a:t>
            </a:r>
          </a:p>
          <a:p>
            <a:pPr algn="just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uk-UA" sz="2100" i="1" dirty="0" smtClean="0"/>
              <a:t>(комплексний урок)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%"/>
            </a:pPr>
            <a:endParaRPr lang="ru-RU" sz="2100" i="1" dirty="0" smtClean="0"/>
          </a:p>
        </p:txBody>
      </p:sp>
    </p:spTree>
    <p:extLst>
      <p:ext uri="{BB962C8B-B14F-4D97-AF65-F5344CB8AC3E}">
        <p14:creationId xmlns:p14="http://schemas.microsoft.com/office/powerpoint/2010/main" val="2059557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200" b="1" smtClean="0">
                <a:latin typeface="Verdana" pitchFamily="34" charset="0"/>
              </a:rPr>
              <a:t>Форми, методи та прийоми роботи</a:t>
            </a:r>
            <a:endParaRPr lang="ru-RU" sz="3200" b="1" smtClean="0">
              <a:latin typeface="Verdana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1727200" cy="12954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80" y="1676400"/>
            <a:ext cx="1762957" cy="1322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92" y="1678619"/>
            <a:ext cx="1789344" cy="1342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400"/>
            <a:ext cx="1871227" cy="1403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21" y="3220375"/>
            <a:ext cx="2209800" cy="1657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590800"/>
            <a:ext cx="1448786" cy="1610077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35" b="33446"/>
          <a:stretch/>
        </p:blipFill>
        <p:spPr bwMode="auto">
          <a:xfrm>
            <a:off x="6248400" y="4666050"/>
            <a:ext cx="1455532" cy="1461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97" b="59797"/>
          <a:stretch/>
        </p:blipFill>
        <p:spPr bwMode="auto">
          <a:xfrm>
            <a:off x="3363237" y="5157556"/>
            <a:ext cx="1665963" cy="134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3078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3613" cy="835025"/>
          </a:xfrm>
        </p:spPr>
        <p:txBody>
          <a:bodyPr/>
          <a:lstStyle/>
          <a:p>
            <a:pPr algn="ctr" eaLnBrk="1" hangingPunct="1"/>
            <a:r>
              <a:rPr lang="uk-UA" b="1" smtClean="0">
                <a:latin typeface="Verdana" pitchFamily="34" charset="0"/>
              </a:rPr>
              <a:t>Позакласна робота</a:t>
            </a:r>
            <a:endParaRPr lang="ru-RU" b="1" smtClean="0">
              <a:latin typeface="Verdan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924800" cy="44196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uk-UA" sz="2800" dirty="0" smtClean="0"/>
              <a:t>Товариські зустрічі зі спортивних ігор:волейбол, футбол, баскетбол.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uk-UA" sz="2800" dirty="0" smtClean="0"/>
              <a:t>Міні – спартакіада “День здоров'я ”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uk-UA" sz="2800" dirty="0" smtClean="0"/>
              <a:t>Тренування з підготовки учнів до обласних </a:t>
            </a:r>
            <a:r>
              <a:rPr lang="uk-UA" sz="2800" dirty="0" err="1" smtClean="0"/>
              <a:t>спартакіад</a:t>
            </a:r>
            <a:r>
              <a:rPr lang="uk-UA" sz="2800" dirty="0" smtClean="0"/>
              <a:t>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uk-UA" sz="2800" dirty="0" smtClean="0"/>
              <a:t>Класне керівництво в групі № 613 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3613" cy="835025"/>
          </a:xfrm>
        </p:spPr>
        <p:txBody>
          <a:bodyPr/>
          <a:lstStyle/>
          <a:p>
            <a:pPr algn="ctr" eaLnBrk="1" hangingPunct="1"/>
            <a:r>
              <a:rPr lang="uk-UA" b="1" smtClean="0">
                <a:latin typeface="Verdana" pitchFamily="34" charset="0"/>
              </a:rPr>
              <a:t>Позакласна робота</a:t>
            </a:r>
            <a:endParaRPr lang="ru-RU" b="1" smtClean="0">
              <a:latin typeface="Verdan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924800" cy="44196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uk-UA" sz="2800" dirty="0" smtClean="0"/>
              <a:t>Значення фізичної культури і спорту в житті людини та в буденному житті.</a:t>
            </a:r>
            <a:endParaRPr lang="uk-UA" sz="2800" dirty="0" smtClean="0"/>
          </a:p>
          <a:p>
            <a:pPr algn="just" eaLnBrk="1" hangingPunct="1">
              <a:buFont typeface="Wingdings" pitchFamily="2" charset="2"/>
              <a:buChar char="v"/>
            </a:pPr>
            <a:r>
              <a:rPr lang="uk-UA" sz="2800" dirty="0" smtClean="0"/>
              <a:t>Зустріч з призерами Олімпійських ігор Херсонщини.</a:t>
            </a:r>
            <a:endParaRPr lang="uk-UA" sz="2800" dirty="0" smtClean="0"/>
          </a:p>
          <a:p>
            <a:pPr algn="just" eaLnBrk="1" hangingPunct="1">
              <a:buFont typeface="Wingdings" pitchFamily="2" charset="2"/>
              <a:buChar char="v"/>
            </a:pPr>
            <a:r>
              <a:rPr lang="uk-UA" sz="2800" dirty="0" smtClean="0"/>
              <a:t>Історія олімпійського руху на Україні.</a:t>
            </a:r>
            <a:endParaRPr lang="uk-UA" sz="2800" dirty="0" smtClean="0"/>
          </a:p>
          <a:p>
            <a:pPr algn="just" eaLnBrk="1" hangingPunct="1">
              <a:buFont typeface="Wingdings" pitchFamily="2" charset="2"/>
              <a:buChar char="v"/>
            </a:pPr>
            <a:r>
              <a:rPr lang="uk-UA" sz="2800" dirty="0" smtClean="0"/>
              <a:t>Турнір з волейболу серед груп училища.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uk-UA" sz="2800" dirty="0" smtClean="0"/>
              <a:t>Турнір «Козацькі забави»</a:t>
            </a: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2058217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702</TotalTime>
  <Words>355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Педагогічний досвід  Андрощук Любов Іванівни</vt:lpstr>
      <vt:lpstr>Моє педагогічне кредо</vt:lpstr>
      <vt:lpstr>Педагогічні принципи</vt:lpstr>
      <vt:lpstr>Індивідуальна методична проблема та мета реалізації</vt:lpstr>
      <vt:lpstr>Форми, методи та прийоми роботи</vt:lpstr>
      <vt:lpstr>Форми, методи та прийоми роботи</vt:lpstr>
      <vt:lpstr>Форми, методи та прийоми роботи</vt:lpstr>
      <vt:lpstr>Позакласна робота</vt:lpstr>
      <vt:lpstr>Позакласна робота</vt:lpstr>
      <vt:lpstr>Позакласна робота</vt:lpstr>
      <vt:lpstr>Участь в педагогічному житті</vt:lpstr>
      <vt:lpstr>Участь в педагогічному житті</vt:lpstr>
      <vt:lpstr>Узагальнення досвіду роботи</vt:lpstr>
      <vt:lpstr>Результати педагогічної діяльності</vt:lpstr>
      <vt:lpstr>Результати педагогічної діяльності</vt:lpstr>
      <vt:lpstr>Дякую за увагу!!!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FuckYouBill</cp:lastModifiedBy>
  <cp:revision>25</cp:revision>
  <cp:lastPrinted>1601-01-01T00:00:00Z</cp:lastPrinted>
  <dcterms:created xsi:type="dcterms:W3CDTF">1601-01-01T00:00:00Z</dcterms:created>
  <dcterms:modified xsi:type="dcterms:W3CDTF">2015-03-16T11:27:22Z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